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8681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c9eaf3c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c9eaf3c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06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40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664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2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276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5" name="Google Shape;35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" name="Google Shape;36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7" name="Google Shape;37;p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8" name="Google Shape;38;p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9" name="Google Shape;39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41" name="Google Shape;41;p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42" name="Google Shape;42;p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43" name="Google Shape;43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797400" y="2250725"/>
            <a:ext cx="8715600" cy="349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Paving the Way Towards YOUR Meaningful Life</a:t>
            </a:r>
            <a:endParaRPr sz="6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Wellness Tips &amp; Tools for You &amp; Your Team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Mental Interpretations &amp; How They Affect Our Outcomes</a:t>
            </a:r>
            <a:endParaRPr/>
          </a:p>
        </p:txBody>
      </p:sp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 Event Occurs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 We experience or perceive it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 Our minds interpret what has occurred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 We react to that interpretation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Interpretation of Events or Experiences</a:t>
            </a:r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body" idx="1"/>
          </p:nvPr>
        </p:nvSpPr>
        <p:spPr>
          <a:xfrm>
            <a:off x="677325" y="1547725"/>
            <a:ext cx="8675700" cy="50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We may not be able to change what happens, but we can shift how we think about it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Fear Based response – What is the purpose of fear?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Self Preservation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Perspective narrows to focus on threat</a:t>
            </a:r>
            <a:endParaRPr sz="28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Short run benefit, but we are not supposed to live in this state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Drawback: Limits creativity, spontaneity, collaboration</a:t>
            </a:r>
            <a:endParaRPr/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/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>
            <a:spLocks noGrp="1"/>
          </p:cNvSpPr>
          <p:nvPr>
            <p:ph type="title"/>
          </p:nvPr>
        </p:nvSpPr>
        <p:spPr>
          <a:xfrm>
            <a:off x="843600" y="1440875"/>
            <a:ext cx="8709600" cy="46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en-US" sz="3959"/>
              <a:t>Scenario Discussion</a:t>
            </a:r>
            <a:endParaRPr sz="3959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endParaRPr sz="3959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3959"/>
              <a:t>In this scenario, what might a Fear Based or Defensive Reaction look like?</a:t>
            </a:r>
            <a:endParaRPr sz="3959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3959"/>
              <a:t>How might a more Neutral Reaction lead to a more positive outcome?</a:t>
            </a:r>
            <a:r>
              <a:rPr lang="en-US" sz="3240"/>
              <a:t/>
            </a:r>
            <a:br>
              <a:rPr lang="en-US" sz="3240"/>
            </a:br>
            <a:r>
              <a:rPr lang="en-US" sz="3240"/>
              <a:t/>
            </a:r>
            <a:br>
              <a:rPr lang="en-US" sz="3240"/>
            </a:br>
            <a:r>
              <a:rPr lang="en-US" sz="3240"/>
              <a:t/>
            </a:r>
            <a:br>
              <a:rPr lang="en-US" sz="3240"/>
            </a:br>
            <a:endParaRPr sz="324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Breathwork Benefits</a:t>
            </a:r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body" idx="1"/>
          </p:nvPr>
        </p:nvSpPr>
        <p:spPr>
          <a:xfrm>
            <a:off x="677325" y="1561048"/>
            <a:ext cx="8596800" cy="44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Detoxification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Relieves Stress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Calming Effect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Increase in Energy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Improved Digestion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Increased Cardiovascular Capacity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Regulate Weight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Improved Posture</a:t>
            </a: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i="1"/>
              <a:t>Google some simple breath exercises - try a few and see how they can work for you!</a:t>
            </a:r>
            <a:endParaRPr sz="24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Noto Sans Symbols</vt:lpstr>
      <vt:lpstr>Trebuchet MS</vt:lpstr>
      <vt:lpstr>Facet</vt:lpstr>
      <vt:lpstr>Paving the Way Towards YOUR Meaningful Life  Wellness Tips &amp; Tools for You &amp; Your Team</vt:lpstr>
      <vt:lpstr>Mental Interpretations &amp; How They Affect Our Outcomes</vt:lpstr>
      <vt:lpstr>Interpretation of Events or Experiences</vt:lpstr>
      <vt:lpstr>Scenario Discussion  In this scenario, what might a Fear Based or Defensive Reaction look like? How might a more Neutral Reaction lead to a more positive outcome?   </vt:lpstr>
      <vt:lpstr>Breathwork Benefits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Way Towards YOUR Meaningful Life  Wellness Tips &amp; Tools for You &amp; Your Team</dc:title>
  <dc:creator>Christy Holland</dc:creator>
  <cp:lastModifiedBy>Christy Holland</cp:lastModifiedBy>
  <cp:revision>1</cp:revision>
  <dcterms:modified xsi:type="dcterms:W3CDTF">2019-07-02T12:47:48Z</dcterms:modified>
</cp:coreProperties>
</file>